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93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1C2B5E-48A4-4887-94CF-1C60029ADA36}" type="datetimeFigureOut">
              <a:rPr lang="en-IN" smtClean="0"/>
              <a:t>22-07-2026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1CDA5D-7534-4F38-8097-5655857673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5384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9F3ED-1AE1-436F-AF7B-1D8E2BD36924}" type="datetime1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Adi Shankara Institute of Engineering and Technology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1F82-3B3D-4342-BC1B-F9EEAB1506EF}" type="slidenum">
              <a:rPr lang="en-IN" smtClean="0"/>
              <a:t>‹#›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52613" y="0"/>
            <a:ext cx="1868632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696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C3A95-6442-469D-B256-0994847219C5}" type="datetime1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Adi Shankara Institute of Engineering and Technology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1F82-3B3D-4342-BC1B-F9EEAB1506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7340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BC7D-5511-455B-B87E-5760D1625754}" type="datetime1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Adi Shankara Institute of Engineering and Technology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1F82-3B3D-4342-BC1B-F9EEAB1506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8282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9712D0E0-E861-4A32-AF9D-420D9CC983B2}" type="datetime1">
              <a:rPr lang="en-IN" smtClean="0"/>
              <a:t>22-07-2026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Adi Shankara Institute of Engineering and Technology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5F11F82-3B3D-4342-BC1B-F9EEAB1506EF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69941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08903-7D21-410C-9979-23EC912B250B}" type="datetime1">
              <a:rPr lang="en-IN" smtClean="0"/>
              <a:t>22-07-2026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Adi Shankara Institute of Engineering and Technology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1F82-3B3D-4342-BC1B-F9EEAB1506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3972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5953-BBD5-4D3E-BDE0-0179212045BA}" type="datetime1">
              <a:rPr lang="en-IN" smtClean="0"/>
              <a:t>22-07-2026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Adi Shankara Institute of Engineering and Technology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1F82-3B3D-4342-BC1B-F9EEAB1506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51752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9ED5-50F8-4151-B896-FB2EB3CDB74E}" type="datetime1">
              <a:rPr lang="en-IN" smtClean="0"/>
              <a:t>22-07-2026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Adi Shankara Institute of Engineering and Technology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1F82-3B3D-4342-BC1B-F9EEAB1506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5789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6750-317E-46AB-B0C3-96F299AA0762}" type="datetime1">
              <a:rPr lang="en-IN" smtClean="0"/>
              <a:t>22-07-2026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Adi Shankara Institute of Engineering and Technology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1F82-3B3D-4342-BC1B-F9EEAB1506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97621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C3D71-AF9B-4AD8-B8D1-EA1FA3AE59D3}" type="datetime1">
              <a:rPr lang="en-IN" smtClean="0"/>
              <a:t>22-07-2026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Adi Shankara Institute of Engineering and Technology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1F82-3B3D-4342-BC1B-F9EEAB1506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66011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5327-B28E-42DD-8352-B6ABFD995F4A}" type="datetime1">
              <a:rPr lang="en-IN" smtClean="0"/>
              <a:t>22-07-2026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Adi Shankara Institute of Engineering and Technology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1F82-3B3D-4342-BC1B-F9EEAB1506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763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1F95-AF56-4D2F-BFCE-96202ED5B291}" type="datetime1">
              <a:rPr lang="en-IN" smtClean="0"/>
              <a:t>22-07-2026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Adi Shankara Institute of Engineering and Technology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1F82-3B3D-4342-BC1B-F9EEAB1506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3800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57854"/>
            <a:ext cx="10515600" cy="10328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B9F3DF4-D367-4DDC-A973-D0DDFAB9BC0B}" type="datetime1">
              <a:rPr lang="en-IN" smtClean="0"/>
              <a:pPr/>
              <a:t>22-07-2026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Adi Shankara Institute of Engineering and Technology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5F11F82-3B3D-4342-BC1B-F9EEAB1506EF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-1" y="0"/>
            <a:ext cx="12192001" cy="511202"/>
            <a:chOff x="-1" y="0"/>
            <a:chExt cx="12192001" cy="51120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484456" y="6264"/>
              <a:ext cx="2354993" cy="50493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-1" y="0"/>
              <a:ext cx="1862761" cy="47846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10991850" y="0"/>
              <a:ext cx="1200150" cy="4929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6093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90650" y="3099408"/>
            <a:ext cx="9144000" cy="687387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&lt;PAPER TITLE&gt;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377" y="659500"/>
            <a:ext cx="8792546" cy="13580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38200" y="2116890"/>
            <a:ext cx="10591800" cy="49890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PAPER ID:</a:t>
            </a:r>
            <a:endParaRPr lang="en-IN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625" y="4270405"/>
            <a:ext cx="3038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 by</a:t>
            </a:r>
            <a:r>
              <a:rPr lang="en-US" dirty="0" smtClean="0"/>
              <a:t>,</a:t>
            </a:r>
            <a:endParaRPr lang="en-IN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964092" cy="51120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28624" y="5663827"/>
            <a:ext cx="3038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Co-authors Name: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D1D6-A1BF-483F-9412-22B1ED7140AC}" type="datetime1">
              <a:rPr lang="en-IN" smtClean="0"/>
              <a:t>22-07-2026</a:t>
            </a:fld>
            <a:endParaRPr lang="en-IN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Adi Shankara Institute of Engineering and Technology</a:t>
            </a:r>
            <a:endParaRPr lang="en-IN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1F82-3B3D-4342-BC1B-F9EEAB1506EF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0299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2D0E0-E861-4A32-AF9D-420D9CC983B2}" type="datetime1">
              <a:rPr lang="en-IN" smtClean="0"/>
              <a:t>22-07-2026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Adi Shankara Institute of Engineering and Technology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1F82-3B3D-4342-BC1B-F9EEAB1506EF}" type="slidenum">
              <a:rPr lang="en-IN" smtClean="0"/>
              <a:pPr/>
              <a:t>2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37128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31</Words>
  <Application>Microsoft Office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&lt;PAPER TITLE&gt;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&lt;PAPER TITLE&gt;</dc:title>
  <dc:creator>AI &amp; DS Research</dc:creator>
  <cp:lastModifiedBy>AI &amp; DS Research</cp:lastModifiedBy>
  <cp:revision>2</cp:revision>
  <dcterms:created xsi:type="dcterms:W3CDTF">2026-07-22T10:37:57Z</dcterms:created>
  <dcterms:modified xsi:type="dcterms:W3CDTF">2026-07-22T10:45:25Z</dcterms:modified>
</cp:coreProperties>
</file>